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1CBAD-94B4-0D60-C29E-FE97B48A6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5E561C-2B69-E608-FC4F-B80BC87CF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DD7A0-9510-384F-F399-C9BF83558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C01B-2F61-4AB0-B415-29F33B258A6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4660B-C76F-BD39-0833-ABF9EF70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50E61-175C-2C77-8442-1E8423F84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92F6-4429-4A2E-B4FA-A5872D5FC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68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5800-269B-3CFD-E598-91936DA9F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50F88-CA5F-E04B-670A-1E1392238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54124-AEF2-FD68-AC99-9E6A27CD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C01B-2F61-4AB0-B415-29F33B258A6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430EE-5C46-5357-4C75-3CDDC46B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77C8E-F34A-B9D1-7471-AD5E4D59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92F6-4429-4A2E-B4FA-A5872D5FC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99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623500-731E-950C-7176-61923F9EF7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599FF-8815-A43E-27FF-3C6DEDE18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E4667-E31E-1E24-0C49-A26A220CB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C01B-2F61-4AB0-B415-29F33B258A6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79BCD-0412-86F0-CAE6-EA8EC300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061F6-B4DE-7957-D536-15A78169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92F6-4429-4A2E-B4FA-A5872D5FC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434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551D-503A-75E2-F9D3-70EB0E87D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75CB3-5E9C-BA29-0087-8946F52F8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9E13E-6A4F-D860-E76D-D1853A4DE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C01B-2F61-4AB0-B415-29F33B258A6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B3C30-CBA0-E1ED-AB2B-8A2CC2DDC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4C765-40D2-C21F-E71D-129BB2304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92F6-4429-4A2E-B4FA-A5872D5FC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645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352B-5241-576B-9386-88BCDB25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1BCF9-A43E-70B2-3768-B77B8F4FE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85E5B-8021-1E8B-EA0E-403513A12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C01B-2F61-4AB0-B415-29F33B258A6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045F2-2E47-1D0D-2BE1-58BBCFEAE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9CAE0-C7CB-344E-5A1C-1A22596B4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92F6-4429-4A2E-B4FA-A5872D5FC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189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EF35-D574-3C16-35EF-149DE696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F18AC-89B7-E413-1712-27A9F25E67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62A99-C9B5-0905-08EC-0CCCF4383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844DA-F3A2-637C-6E1D-C3DB4254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C01B-2F61-4AB0-B415-29F33B258A6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CEFC6-8999-2475-B059-824C9F1E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712BB-AA19-57FC-A50A-9FEA3B9B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92F6-4429-4A2E-B4FA-A5872D5FC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47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C7B53-6534-BE72-6D15-33A60225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BC103-5FA2-9D33-900A-07C95DAFE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1E133-D9BA-AC5B-C770-3D3463449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0BE70B-588E-9B53-D1E4-A3615240AA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97DC85-F210-B763-8F2F-C8238506A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2D6BFB-3C6D-A93B-7A0C-8AF98A4ED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C01B-2F61-4AB0-B415-29F33B258A6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099A4C-6974-5945-E8A5-C12C79BC6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AC4CB6-61DE-0F3A-EF76-AAF18ADE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92F6-4429-4A2E-B4FA-A5872D5FC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89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BA71C-960C-D603-05CD-B68C39B0A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4878D7-5F5C-883B-07BE-8EB52BB6B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C01B-2F61-4AB0-B415-29F33B258A6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D1821-407E-87EF-767D-DD1A351E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91002-524F-B88A-AF0C-9966BB4B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92F6-4429-4A2E-B4FA-A5872D5FC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65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B1C61D-BA52-6E9A-9D48-08968EF9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C01B-2F61-4AB0-B415-29F33B258A6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8B5282-0A3F-1A1C-5ABE-98583C220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240AA-55AE-3DA1-8881-17EA84D9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92F6-4429-4A2E-B4FA-A5872D5FC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668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6EC0-AC66-4B2A-40F7-37521149A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707B3-22FB-6F19-D588-3671F0657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13506-CA0F-C127-FFFF-F2E379D64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5CAD4-FB6F-57CC-21ED-26A5D1168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C01B-2F61-4AB0-B415-29F33B258A6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99462-AB62-2C73-B67E-97563FF6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3E537-CF5A-A361-6A14-D6F50565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92F6-4429-4A2E-B4FA-A5872D5FC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02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9E12C-763D-50F8-695E-56EA2B626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EF0639-3A0E-E85D-D79F-2653CB114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C4AE6-18FF-6720-E494-1A5C3C813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CC82C-3702-EBD2-F147-0F7F00FF1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C01B-2F61-4AB0-B415-29F33B258A6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7E8D7-E559-C133-E751-B3362DE47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433A6-651F-8E44-A030-493962C48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192F6-4429-4A2E-B4FA-A5872D5FC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97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70B777-861D-0C72-2C69-B05C04039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58C3E-62CB-E948-0745-6320E4E8E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858BF-B186-DAD6-318B-D8F6C8B0C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5C01B-2F61-4AB0-B415-29F33B258A60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9D323-8B47-9668-FCCF-F0026D9A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8027-0B3E-0791-2936-49E6E4421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192F6-4429-4A2E-B4FA-A5872D5FC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08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A794-E5C9-F95B-86F0-86B95FAA0A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D1E2A-8E46-578D-D192-741A61C974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8ED25-0F21-692C-9A64-C2C01E65A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17" y="0"/>
            <a:ext cx="10782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65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0CEAB9-D9BE-7493-C44A-7FF52DDF0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7" y="250371"/>
            <a:ext cx="11103429" cy="5926592"/>
          </a:xfrm>
        </p:spPr>
      </p:pic>
    </p:spTree>
    <p:extLst>
      <p:ext uri="{BB962C8B-B14F-4D97-AF65-F5344CB8AC3E}">
        <p14:creationId xmlns:p14="http://schemas.microsoft.com/office/powerpoint/2010/main" val="2163610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990FF9-CB75-3E11-EC9A-F827724EC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7" y="304800"/>
            <a:ext cx="11168742" cy="5904820"/>
          </a:xfrm>
        </p:spPr>
      </p:pic>
    </p:spTree>
    <p:extLst>
      <p:ext uri="{BB962C8B-B14F-4D97-AF65-F5344CB8AC3E}">
        <p14:creationId xmlns:p14="http://schemas.microsoft.com/office/powerpoint/2010/main" val="1917525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A8AE6-9592-0EFB-4E70-88E83AE65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81" y="1825625"/>
            <a:ext cx="8551038" cy="4351338"/>
          </a:xfrm>
        </p:spPr>
      </p:pic>
    </p:spTree>
    <p:extLst>
      <p:ext uri="{BB962C8B-B14F-4D97-AF65-F5344CB8AC3E}">
        <p14:creationId xmlns:p14="http://schemas.microsoft.com/office/powerpoint/2010/main" val="109728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CD5E43-726A-C5C0-2CCF-B0FC79F4E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629"/>
            <a:ext cx="12192000" cy="5295219"/>
          </a:xfrm>
        </p:spPr>
      </p:pic>
    </p:spTree>
    <p:extLst>
      <p:ext uri="{BB962C8B-B14F-4D97-AF65-F5344CB8AC3E}">
        <p14:creationId xmlns:p14="http://schemas.microsoft.com/office/powerpoint/2010/main" val="3022813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D864A9-214D-2FBE-B3A8-F6D3BBF31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857"/>
            <a:ext cx="12191999" cy="5687106"/>
          </a:xfrm>
        </p:spPr>
      </p:pic>
    </p:spTree>
    <p:extLst>
      <p:ext uri="{BB962C8B-B14F-4D97-AF65-F5344CB8AC3E}">
        <p14:creationId xmlns:p14="http://schemas.microsoft.com/office/powerpoint/2010/main" val="2816510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9E281-1192-5E95-6D6C-B98551114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543"/>
            <a:ext cx="12192000" cy="5752420"/>
          </a:xfrm>
        </p:spPr>
      </p:pic>
    </p:spTree>
    <p:extLst>
      <p:ext uri="{BB962C8B-B14F-4D97-AF65-F5344CB8AC3E}">
        <p14:creationId xmlns:p14="http://schemas.microsoft.com/office/powerpoint/2010/main" val="760328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20957B-4964-BC12-311F-CA7CE7E28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029"/>
            <a:ext cx="12191999" cy="5893934"/>
          </a:xfrm>
        </p:spPr>
      </p:pic>
    </p:spTree>
    <p:extLst>
      <p:ext uri="{BB962C8B-B14F-4D97-AF65-F5344CB8AC3E}">
        <p14:creationId xmlns:p14="http://schemas.microsoft.com/office/powerpoint/2010/main" val="111914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AC87A6-E811-CF58-B886-379B6C484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402771"/>
            <a:ext cx="11811000" cy="5774192"/>
          </a:xfrm>
        </p:spPr>
      </p:pic>
    </p:spTree>
    <p:extLst>
      <p:ext uri="{BB962C8B-B14F-4D97-AF65-F5344CB8AC3E}">
        <p14:creationId xmlns:p14="http://schemas.microsoft.com/office/powerpoint/2010/main" val="1898311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CA93A3-3A8A-4BA3-DE8F-53692B9EA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4171"/>
            <a:ext cx="11843657" cy="6002792"/>
          </a:xfrm>
        </p:spPr>
      </p:pic>
    </p:spTree>
    <p:extLst>
      <p:ext uri="{BB962C8B-B14F-4D97-AF65-F5344CB8AC3E}">
        <p14:creationId xmlns:p14="http://schemas.microsoft.com/office/powerpoint/2010/main" val="403909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1231E1-F6F0-B5FE-7B77-0E84BEFBD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742"/>
            <a:ext cx="10515600" cy="6509657"/>
          </a:xfrm>
        </p:spPr>
      </p:pic>
    </p:spTree>
    <p:extLst>
      <p:ext uri="{BB962C8B-B14F-4D97-AF65-F5344CB8AC3E}">
        <p14:creationId xmlns:p14="http://schemas.microsoft.com/office/powerpoint/2010/main" val="735967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95318E-388F-6D9E-8881-2B5EC882C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1001"/>
            <a:ext cx="10515600" cy="6117770"/>
          </a:xfrm>
        </p:spPr>
      </p:pic>
    </p:spTree>
    <p:extLst>
      <p:ext uri="{BB962C8B-B14F-4D97-AF65-F5344CB8AC3E}">
        <p14:creationId xmlns:p14="http://schemas.microsoft.com/office/powerpoint/2010/main" val="3607030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2025-02-10T11:50:57Z</dcterms:created>
  <dcterms:modified xsi:type="dcterms:W3CDTF">2025-02-10T12:00:35Z</dcterms:modified>
</cp:coreProperties>
</file>